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2" r:id="rId14"/>
    <p:sldId id="273" r:id="rId15"/>
    <p:sldId id="274" r:id="rId16"/>
    <p:sldId id="266" r:id="rId17"/>
    <p:sldId id="270" r:id="rId18"/>
    <p:sldId id="271" r:id="rId19"/>
  </p:sldIdLst>
  <p:sldSz cx="12192000" cy="6858000"/>
  <p:notesSz cx="12192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hnyH1hPxoitllDMR+bp1dOf+0D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D4B7F5-8EEE-42B5-8659-A46A2DF9CA24}" v="8" dt="2024-04-07T09:23:29.7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62" autoAdjust="0"/>
  </p:normalViewPr>
  <p:slideViewPr>
    <p:cSldViewPr snapToGrid="0">
      <p:cViewPr varScale="1">
        <p:scale>
          <a:sx n="65" d="100"/>
          <a:sy n="65" d="100"/>
        </p:scale>
        <p:origin x="700" y="6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ak M S" userId="4773779e3d530780" providerId="LiveId" clId="{8BD4B7F5-8EEE-42B5-8659-A46A2DF9CA24}"/>
    <pc:docChg chg="undo custSel addSld delSld modSld sldOrd">
      <pc:chgData name="Deepak M S" userId="4773779e3d530780" providerId="LiveId" clId="{8BD4B7F5-8EEE-42B5-8659-A46A2DF9CA24}" dt="2024-04-07T09:25:32.324" v="175" actId="20577"/>
      <pc:docMkLst>
        <pc:docMk/>
      </pc:docMkLst>
      <pc:sldChg chg="delSp modSp mod">
        <pc:chgData name="Deepak M S" userId="4773779e3d530780" providerId="LiveId" clId="{8BD4B7F5-8EEE-42B5-8659-A46A2DF9CA24}" dt="2024-04-07T09:25:32.324" v="175" actId="20577"/>
        <pc:sldMkLst>
          <pc:docMk/>
          <pc:sldMk cId="0" sldId="256"/>
        </pc:sldMkLst>
        <pc:spChg chg="mod">
          <ac:chgData name="Deepak M S" userId="4773779e3d530780" providerId="LiveId" clId="{8BD4B7F5-8EEE-42B5-8659-A46A2DF9CA24}" dt="2024-04-07T09:25:32.324" v="175" actId="20577"/>
          <ac:spMkLst>
            <pc:docMk/>
            <pc:sldMk cId="0" sldId="256"/>
            <ac:spMk id="52" creationId="{00000000-0000-0000-0000-000000000000}"/>
          </ac:spMkLst>
        </pc:spChg>
        <pc:spChg chg="del">
          <ac:chgData name="Deepak M S" userId="4773779e3d530780" providerId="LiveId" clId="{8BD4B7F5-8EEE-42B5-8659-A46A2DF9CA24}" dt="2024-04-06T08:39:51.785" v="37" actId="478"/>
          <ac:spMkLst>
            <pc:docMk/>
            <pc:sldMk cId="0" sldId="256"/>
            <ac:spMk id="53" creationId="{00000000-0000-0000-0000-000000000000}"/>
          </ac:spMkLst>
        </pc:spChg>
      </pc:sldChg>
      <pc:sldChg chg="ord">
        <pc:chgData name="Deepak M S" userId="4773779e3d530780" providerId="LiveId" clId="{8BD4B7F5-8EEE-42B5-8659-A46A2DF9CA24}" dt="2024-04-06T08:57:34.290" v="78"/>
        <pc:sldMkLst>
          <pc:docMk/>
          <pc:sldMk cId="0" sldId="266"/>
        </pc:sldMkLst>
      </pc:sldChg>
      <pc:sldChg chg="add del">
        <pc:chgData name="Deepak M S" userId="4773779e3d530780" providerId="LiveId" clId="{8BD4B7F5-8EEE-42B5-8659-A46A2DF9CA24}" dt="2024-04-06T08:40:06.625" v="39" actId="2890"/>
        <pc:sldMkLst>
          <pc:docMk/>
          <pc:sldMk cId="338064401" sldId="272"/>
        </pc:sldMkLst>
      </pc:sldChg>
      <pc:sldChg chg="addSp delSp modSp add mod">
        <pc:chgData name="Deepak M S" userId="4773779e3d530780" providerId="LiveId" clId="{8BD4B7F5-8EEE-42B5-8659-A46A2DF9CA24}" dt="2024-04-07T09:17:06.492" v="84" actId="14100"/>
        <pc:sldMkLst>
          <pc:docMk/>
          <pc:sldMk cId="3631272870" sldId="272"/>
        </pc:sldMkLst>
        <pc:spChg chg="mod">
          <ac:chgData name="Deepak M S" userId="4773779e3d530780" providerId="LiveId" clId="{8BD4B7F5-8EEE-42B5-8659-A46A2DF9CA24}" dt="2024-04-06T08:41:44.171" v="73" actId="1076"/>
          <ac:spMkLst>
            <pc:docMk/>
            <pc:sldMk cId="3631272870" sldId="272"/>
            <ac:spMk id="113" creationId="{00000000-0000-0000-0000-000000000000}"/>
          </ac:spMkLst>
        </pc:spChg>
        <pc:picChg chg="add del mod">
          <ac:chgData name="Deepak M S" userId="4773779e3d530780" providerId="LiveId" clId="{8BD4B7F5-8EEE-42B5-8659-A46A2DF9CA24}" dt="2024-04-07T09:09:07.996" v="79" actId="478"/>
          <ac:picMkLst>
            <pc:docMk/>
            <pc:sldMk cId="3631272870" sldId="272"/>
            <ac:picMk id="3" creationId="{DF1E1A12-08D5-70C6-E78E-86A71EEBE058}"/>
          </ac:picMkLst>
        </pc:picChg>
        <pc:picChg chg="add del mod">
          <ac:chgData name="Deepak M S" userId="4773779e3d530780" providerId="LiveId" clId="{8BD4B7F5-8EEE-42B5-8659-A46A2DF9CA24}" dt="2024-04-07T09:16:31.749" v="81" actId="478"/>
          <ac:picMkLst>
            <pc:docMk/>
            <pc:sldMk cId="3631272870" sldId="272"/>
            <ac:picMk id="4" creationId="{302DD2FE-5C40-8CD0-46EC-0671E4AF077A}"/>
          </ac:picMkLst>
        </pc:picChg>
        <pc:picChg chg="add mod">
          <ac:chgData name="Deepak M S" userId="4773779e3d530780" providerId="LiveId" clId="{8BD4B7F5-8EEE-42B5-8659-A46A2DF9CA24}" dt="2024-04-07T09:17:06.492" v="84" actId="14100"/>
          <ac:picMkLst>
            <pc:docMk/>
            <pc:sldMk cId="3631272870" sldId="272"/>
            <ac:picMk id="6" creationId="{111D1DAB-00EB-C68D-F759-B3F42FCA6506}"/>
          </ac:picMkLst>
        </pc:picChg>
        <pc:picChg chg="del">
          <ac:chgData name="Deepak M S" userId="4773779e3d530780" providerId="LiveId" clId="{8BD4B7F5-8EEE-42B5-8659-A46A2DF9CA24}" dt="2024-04-06T08:41:18.526" v="69" actId="478"/>
          <ac:picMkLst>
            <pc:docMk/>
            <pc:sldMk cId="3631272870" sldId="272"/>
            <ac:picMk id="1026" creationId="{00000000-0000-0000-0000-000000000000}"/>
          </ac:picMkLst>
        </pc:picChg>
      </pc:sldChg>
      <pc:sldChg chg="addSp delSp modSp add mod">
        <pc:chgData name="Deepak M S" userId="4773779e3d530780" providerId="LiveId" clId="{8BD4B7F5-8EEE-42B5-8659-A46A2DF9CA24}" dt="2024-04-07T09:23:18.897" v="158" actId="1076"/>
        <pc:sldMkLst>
          <pc:docMk/>
          <pc:sldMk cId="601363243" sldId="273"/>
        </pc:sldMkLst>
        <pc:spChg chg="mod">
          <ac:chgData name="Deepak M S" userId="4773779e3d530780" providerId="LiveId" clId="{8BD4B7F5-8EEE-42B5-8659-A46A2DF9CA24}" dt="2024-04-07T09:23:04.172" v="154" actId="20577"/>
          <ac:spMkLst>
            <pc:docMk/>
            <pc:sldMk cId="601363243" sldId="273"/>
            <ac:spMk id="113" creationId="{00000000-0000-0000-0000-000000000000}"/>
          </ac:spMkLst>
        </pc:spChg>
        <pc:picChg chg="add mod">
          <ac:chgData name="Deepak M S" userId="4773779e3d530780" providerId="LiveId" clId="{8BD4B7F5-8EEE-42B5-8659-A46A2DF9CA24}" dt="2024-04-07T09:22:59.892" v="146" actId="14100"/>
          <ac:picMkLst>
            <pc:docMk/>
            <pc:sldMk cId="601363243" sldId="273"/>
            <ac:picMk id="3" creationId="{10A4429C-2962-FA7E-7CAA-0D9D0CB5CACA}"/>
          </ac:picMkLst>
        </pc:picChg>
        <pc:picChg chg="add mod">
          <ac:chgData name="Deepak M S" userId="4773779e3d530780" providerId="LiveId" clId="{8BD4B7F5-8EEE-42B5-8659-A46A2DF9CA24}" dt="2024-04-07T09:23:18.897" v="158" actId="1076"/>
          <ac:picMkLst>
            <pc:docMk/>
            <pc:sldMk cId="601363243" sldId="273"/>
            <ac:picMk id="5" creationId="{4159BFFA-EA65-72A4-EC15-A073585C4C41}"/>
          </ac:picMkLst>
        </pc:picChg>
        <pc:picChg chg="add del">
          <ac:chgData name="Deepak M S" userId="4773779e3d530780" providerId="LiveId" clId="{8BD4B7F5-8EEE-42B5-8659-A46A2DF9CA24}" dt="2024-04-07T09:23:06.594" v="155" actId="478"/>
          <ac:picMkLst>
            <pc:docMk/>
            <pc:sldMk cId="601363243" sldId="273"/>
            <ac:picMk id="6" creationId="{111D1DAB-00EB-C68D-F759-B3F42FCA6506}"/>
          </ac:picMkLst>
        </pc:picChg>
      </pc:sldChg>
      <pc:sldChg chg="add del">
        <pc:chgData name="Deepak M S" userId="4773779e3d530780" providerId="LiveId" clId="{8BD4B7F5-8EEE-42B5-8659-A46A2DF9CA24}" dt="2024-04-06T08:57:32.046" v="76" actId="47"/>
        <pc:sldMkLst>
          <pc:docMk/>
          <pc:sldMk cId="3600430024" sldId="273"/>
        </pc:sldMkLst>
      </pc:sldChg>
      <pc:sldChg chg="addSp delSp modSp add mod">
        <pc:chgData name="Deepak M S" userId="4773779e3d530780" providerId="LiveId" clId="{8BD4B7F5-8EEE-42B5-8659-A46A2DF9CA24}" dt="2024-04-07T09:23:38.663" v="163" actId="1076"/>
        <pc:sldMkLst>
          <pc:docMk/>
          <pc:sldMk cId="2978757892" sldId="274"/>
        </pc:sldMkLst>
        <pc:picChg chg="add mod">
          <ac:chgData name="Deepak M S" userId="4773779e3d530780" providerId="LiveId" clId="{8BD4B7F5-8EEE-42B5-8659-A46A2DF9CA24}" dt="2024-04-07T09:23:38.663" v="163" actId="1076"/>
          <ac:picMkLst>
            <pc:docMk/>
            <pc:sldMk cId="2978757892" sldId="274"/>
            <ac:picMk id="3" creationId="{A94F18C9-6938-0A48-2A18-7E96C9F3679B}"/>
          </ac:picMkLst>
        </pc:picChg>
        <pc:picChg chg="del">
          <ac:chgData name="Deepak M S" userId="4773779e3d530780" providerId="LiveId" clId="{8BD4B7F5-8EEE-42B5-8659-A46A2DF9CA24}" dt="2024-04-07T09:23:27.324" v="160" actId="478"/>
          <ac:picMkLst>
            <pc:docMk/>
            <pc:sldMk cId="2978757892" sldId="274"/>
            <ac:picMk id="5" creationId="{4159BFFA-EA65-72A4-EC15-A073585C4C41}"/>
          </ac:picMkLst>
        </pc:picChg>
      </pc:sldChg>
    </pc:docChg>
  </pc:docChgLst>
</pc:chgInfo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442739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2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c1df618352_0_4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2c1df61835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1935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04438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23984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c1df618352_0_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g2c1df61835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500" cy="25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c1df618352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c1df618352_0_80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7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81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body" idx="1"/>
          </p:nvPr>
        </p:nvSpPr>
        <p:spPr>
          <a:xfrm>
            <a:off x="1448688" y="1866328"/>
            <a:ext cx="7153275" cy="201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81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81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0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0" y="0"/>
            <a:ext cx="12191999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5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81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body" idx="1"/>
          </p:nvPr>
        </p:nvSpPr>
        <p:spPr>
          <a:xfrm>
            <a:off x="1448688" y="1866328"/>
            <a:ext cx="7153275" cy="201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5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1"/>
          <p:cNvGrpSpPr/>
          <p:nvPr/>
        </p:nvGrpSpPr>
        <p:grpSpPr>
          <a:xfrm>
            <a:off x="0" y="-37905"/>
            <a:ext cx="12182474" cy="6933810"/>
            <a:chOff x="9525" y="190227"/>
            <a:chExt cx="12182474" cy="6448697"/>
          </a:xfrm>
        </p:grpSpPr>
        <p:pic>
          <p:nvPicPr>
            <p:cNvPr id="45" name="Google Shape;45;p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525" y="190227"/>
              <a:ext cx="12182474" cy="64486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" name="Google Shape;46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06120" y="336666"/>
              <a:ext cx="1473759" cy="11403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Google Shape;47;p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81000" y="4442353"/>
              <a:ext cx="1524000" cy="157744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8" name="Google Shape;48;p1"/>
          <p:cNvSpPr txBox="1"/>
          <p:nvPr/>
        </p:nvSpPr>
        <p:spPr>
          <a:xfrm>
            <a:off x="3611626" y="3628707"/>
            <a:ext cx="2484374" cy="323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PRESENTED BY :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49" name="Google Shape;49;p1"/>
          <p:cNvSpPr txBox="1"/>
          <p:nvPr/>
        </p:nvSpPr>
        <p:spPr>
          <a:xfrm>
            <a:off x="3611626" y="4170997"/>
            <a:ext cx="4008374" cy="128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600" rIns="0" bIns="0" anchor="t" anchorCtr="0">
            <a:spAutoFit/>
          </a:bodyPr>
          <a:lstStyle/>
          <a:p>
            <a:pPr marL="12700" marR="5080" lvl="0" indent="0" algn="l" rtl="0">
              <a:lnSpc>
                <a:spcPct val="151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THEEBASEHARAN M S - 21CSR230 </a:t>
            </a:r>
            <a:endParaRPr sz="1800"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2700" marR="5080" lvl="0" indent="0" algn="l" rtl="0">
              <a:lnSpc>
                <a:spcPct val="1512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VIKNESHVARAN S U - 21CSR240</a:t>
            </a:r>
          </a:p>
          <a:p>
            <a:pPr marL="12700" marR="5080" lvl="0" indent="0" algn="l" rtl="0">
              <a:lnSpc>
                <a:spcPct val="1512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THULASIRAJAN - 21CSR232</a:t>
            </a:r>
            <a:endParaRPr sz="1800"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50" name="Google Shape;50;p1"/>
          <p:cNvSpPr txBox="1"/>
          <p:nvPr/>
        </p:nvSpPr>
        <p:spPr>
          <a:xfrm>
            <a:off x="4284705" y="238294"/>
            <a:ext cx="6250560" cy="1064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0" marR="50165" lvl="0" indent="0" algn="ctr" rtl="0">
              <a:lnSpc>
                <a:spcPct val="11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KONGU ENGINEERING COLLEGE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50165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>
                <a:solidFill>
                  <a:srgbClr val="53622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PERUNDURAI ERODE-638060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02235" lvl="0" indent="0" algn="l" rtl="0">
              <a:lnSpc>
                <a:spcPct val="100000"/>
              </a:lnSpc>
              <a:spcBef>
                <a:spcPts val="894"/>
              </a:spcBef>
              <a:spcAft>
                <a:spcPts val="0"/>
              </a:spcAft>
              <a:buNone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  Department of Computer Science and Engineering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51" name="Google Shape;51;p1"/>
          <p:cNvSpPr txBox="1"/>
          <p:nvPr/>
        </p:nvSpPr>
        <p:spPr>
          <a:xfrm>
            <a:off x="2303198" y="1383594"/>
            <a:ext cx="9525000" cy="1406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9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  	        20CSP61-PROJECT WORK I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072515" lvl="0" indent="0" algn="l" rtl="0">
              <a:lnSpc>
                <a:spcPct val="100000"/>
              </a:lnSpc>
              <a:spcBef>
                <a:spcPts val="1785"/>
              </a:spcBef>
              <a:spcAft>
                <a:spcPts val="0"/>
              </a:spcAft>
              <a:buNone/>
            </a:pPr>
            <a:r>
              <a:rPr lang="en-IN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Website for RESTAURANT  MANAGEMENT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8302142" y="3628707"/>
            <a:ext cx="3518383" cy="146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PROJECT GUIDE:</a:t>
            </a: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 err="1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Dr.</a:t>
            </a:r>
            <a:r>
              <a:rPr lang="en-IN" sz="18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M</a:t>
            </a:r>
            <a:r>
              <a:rPr lang="en-IN" sz="18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GEETHA </a:t>
            </a: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1800"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Associate Professor , CSE</a:t>
            </a:r>
            <a:endParaRPr sz="1800"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7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07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	SOFTWARE REQUIREMENT SPECIFICATION</a:t>
            </a:r>
            <a:endParaRPr sz="3000" dirty="0"/>
          </a:p>
        </p:txBody>
      </p:sp>
      <p:sp>
        <p:nvSpPr>
          <p:cNvPr id="108" name="Google Shape;108;p9"/>
          <p:cNvSpPr txBox="1">
            <a:spLocks noGrp="1"/>
          </p:cNvSpPr>
          <p:nvPr>
            <p:ph type="body" idx="1"/>
          </p:nvPr>
        </p:nvSpPr>
        <p:spPr>
          <a:xfrm>
            <a:off x="1448688" y="1866328"/>
            <a:ext cx="8457300" cy="2421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316865" lvl="0" indent="-3041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Times New Roman"/>
              <a:buAutoNum type="arabicPeriod" startAt="4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NON FUNCTIONAL REQUIREMENTS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lvl="1" indent="0" algn="l" rtl="0">
              <a:lnSpc>
                <a:spcPct val="100000"/>
              </a:lnSpc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1. PERFORMANCE METRICS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55575" lvl="2" indent="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	Reliability :  24/7 availability, regular backups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1555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	Performance  : Fast loading times, capable of handling high traffic.</a:t>
            </a:r>
          </a:p>
          <a:p>
            <a:pPr marL="1555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	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1611103" y="663784"/>
            <a:ext cx="9820274" cy="474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12458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	MODULE DESCRIPTION</a:t>
            </a:r>
            <a:endParaRPr sz="3000" dirty="0"/>
          </a:p>
        </p:txBody>
      </p:sp>
      <p:sp>
        <p:nvSpPr>
          <p:cNvPr id="125" name="Google Shape;125;p12"/>
          <p:cNvSpPr txBox="1"/>
          <p:nvPr/>
        </p:nvSpPr>
        <p:spPr>
          <a:xfrm>
            <a:off x="4408894" y="2071589"/>
            <a:ext cx="3028469" cy="3094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3556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HOME </a:t>
            </a:r>
          </a:p>
          <a:p>
            <a:pPr marL="127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solidFill>
                <a:schemeClr val="dk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56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  <a:sym typeface="Arial"/>
              </a:rPr>
              <a:t>PRODUCT CATALOG</a:t>
            </a:r>
          </a:p>
          <a:p>
            <a:pPr marL="127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solidFill>
                <a:schemeClr val="dk1"/>
              </a:solidFill>
              <a:latin typeface="Times New Roman" pitchFamily="18" charset="0"/>
              <a:cs typeface="Times New Roman" pitchFamily="18" charset="0"/>
              <a:sym typeface="Arial"/>
            </a:endParaRPr>
          </a:p>
          <a:p>
            <a:pPr marL="3556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CART</a:t>
            </a:r>
          </a:p>
          <a:p>
            <a:pPr marL="127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solidFill>
                <a:schemeClr val="dk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55600" lvl="0" indent="-342900">
              <a:buFont typeface="Wingdings" pitchFamily="2" charset="2"/>
              <a:buChar char="Ø"/>
            </a:pPr>
            <a:r>
              <a:rPr lang="en-US" sz="20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ORDER</a:t>
            </a:r>
          </a:p>
          <a:p>
            <a:pPr marL="12700" lvl="0"/>
            <a:endParaRPr lang="en-US" sz="2000" dirty="0">
              <a:solidFill>
                <a:schemeClr val="dk1"/>
              </a:solidFill>
              <a:latin typeface="Times New Roman" pitchFamily="18" charset="0"/>
              <a:cs typeface="Times New Roman" pitchFamily="18" charset="0"/>
              <a:sym typeface="Arial"/>
            </a:endParaRPr>
          </a:p>
          <a:p>
            <a:pPr marL="3556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  <a:sym typeface="Arial"/>
              </a:rPr>
              <a:t>PAYMENT</a:t>
            </a:r>
          </a:p>
          <a:p>
            <a:pPr marL="3556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sz="2000" dirty="0">
              <a:solidFill>
                <a:schemeClr val="dk1"/>
              </a:solidFill>
              <a:latin typeface="Times New Roman" pitchFamily="18" charset="0"/>
              <a:cs typeface="Times New Roman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1df618352_0_40"/>
          <p:cNvSpPr txBox="1">
            <a:spLocks noGrp="1"/>
          </p:cNvSpPr>
          <p:nvPr>
            <p:ph type="title"/>
          </p:nvPr>
        </p:nvSpPr>
        <p:spPr>
          <a:xfrm>
            <a:off x="1131250" y="875400"/>
            <a:ext cx="48963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/>
              <a:t>SOFTWARE TOOLS USED</a:t>
            </a:r>
            <a:endParaRPr sz="3000"/>
          </a:p>
        </p:txBody>
      </p:sp>
      <p:sp>
        <p:nvSpPr>
          <p:cNvPr id="131" name="Google Shape;131;g2c1df618352_0_40"/>
          <p:cNvSpPr txBox="1"/>
          <p:nvPr/>
        </p:nvSpPr>
        <p:spPr>
          <a:xfrm>
            <a:off x="1527860" y="1350605"/>
            <a:ext cx="7479662" cy="4232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795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IN" sz="215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 END:</a:t>
            </a:r>
            <a:endParaRPr sz="215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IN" sz="215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HTML, CSS, Bootstrap, ReactJS</a:t>
            </a:r>
            <a:endParaRPr sz="215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IN" sz="215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 END:</a:t>
            </a:r>
            <a:endParaRPr sz="215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IN" sz="215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Node JS</a:t>
            </a: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IN" sz="215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Database:</a:t>
            </a:r>
          </a:p>
          <a:p>
            <a:pPr lvl="0">
              <a:spcBef>
                <a:spcPts val="1400"/>
              </a:spcBef>
            </a:pPr>
            <a:r>
              <a:rPr lang="en-IN" sz="215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	  Mongo DB</a:t>
            </a: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IN" sz="215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Version control system:</a:t>
            </a:r>
            <a:endParaRPr sz="215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IN" sz="215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Git</a:t>
            </a:r>
            <a:endParaRPr sz="215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 txBox="1">
            <a:spLocks noGrp="1"/>
          </p:cNvSpPr>
          <p:nvPr>
            <p:ph type="title"/>
          </p:nvPr>
        </p:nvSpPr>
        <p:spPr>
          <a:xfrm>
            <a:off x="1449868" y="0"/>
            <a:ext cx="9820274" cy="7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07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			IMPLEMENTATION</a:t>
            </a:r>
            <a:endParaRPr sz="3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1D1DAB-00EB-C68D-F759-B3F42FCA6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670" y="970217"/>
            <a:ext cx="10744489" cy="531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72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 txBox="1">
            <a:spLocks noGrp="1"/>
          </p:cNvSpPr>
          <p:nvPr>
            <p:ph type="title"/>
          </p:nvPr>
        </p:nvSpPr>
        <p:spPr>
          <a:xfrm>
            <a:off x="1449868" y="0"/>
            <a:ext cx="9820274" cy="7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07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			IMPLEMENTATION</a:t>
            </a:r>
            <a:endParaRPr sz="3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59BFFA-EA65-72A4-EC15-A073585C4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868" y="1007524"/>
            <a:ext cx="9820274" cy="552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63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 txBox="1">
            <a:spLocks noGrp="1"/>
          </p:cNvSpPr>
          <p:nvPr>
            <p:ph type="title"/>
          </p:nvPr>
        </p:nvSpPr>
        <p:spPr>
          <a:xfrm>
            <a:off x="1449868" y="0"/>
            <a:ext cx="9820274" cy="7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07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			IMPLEMENTATION</a:t>
            </a: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4F18C9-6938-0A48-2A18-7E96C9F36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856" y="1094014"/>
            <a:ext cx="9434286" cy="530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57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81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07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/>
              <a:t>IC01 DOCUMENT</a:t>
            </a:r>
            <a:endParaRPr sz="3000"/>
          </a:p>
        </p:txBody>
      </p:sp>
      <p:pic>
        <p:nvPicPr>
          <p:cNvPr id="1026" name="Picture 2" descr="C:\Users\user\Downloads\IMG_20240312_11142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972" y="1464895"/>
            <a:ext cx="3970428" cy="5198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3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81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0650" rIns="0" bIns="0" anchor="t" anchorCtr="0">
            <a:spAutoFit/>
          </a:bodyPr>
          <a:lstStyle/>
          <a:p>
            <a:pPr marL="15684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REQUISITION LETTER FROM COMPANY</a:t>
            </a:r>
            <a:endParaRPr dirty="0"/>
          </a:p>
        </p:txBody>
      </p:sp>
      <p:pic>
        <p:nvPicPr>
          <p:cNvPr id="137" name="Google Shape;13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35975" y="898960"/>
            <a:ext cx="5353091" cy="5959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1999" cy="685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24200" y="1943099"/>
            <a:ext cx="6324600" cy="29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1df618352_0_0"/>
          <p:cNvSpPr txBox="1">
            <a:spLocks noGrp="1"/>
          </p:cNvSpPr>
          <p:nvPr>
            <p:ph type="title"/>
          </p:nvPr>
        </p:nvSpPr>
        <p:spPr>
          <a:xfrm>
            <a:off x="1131250" y="875400"/>
            <a:ext cx="4896300" cy="4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COMPANY DETAILS</a:t>
            </a:r>
            <a:endParaRPr sz="3000" dirty="0"/>
          </a:p>
        </p:txBody>
      </p:sp>
      <p:sp>
        <p:nvSpPr>
          <p:cNvPr id="59" name="Google Shape;59;g2c1df618352_0_0"/>
          <p:cNvSpPr txBox="1"/>
          <p:nvPr/>
        </p:nvSpPr>
        <p:spPr>
          <a:xfrm>
            <a:off x="1527852" y="1350600"/>
            <a:ext cx="10424700" cy="4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7950" rIns="0" bIns="0" anchor="t" anchorCtr="0">
            <a:spAutoFit/>
          </a:bodyPr>
          <a:lstStyle/>
          <a:p>
            <a:pPr marL="457200" lvl="0" indent="-396875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Times New Roman"/>
              <a:buChar char="➢"/>
            </a:pPr>
            <a:r>
              <a:rPr lang="en-IN" sz="265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Owner:</a:t>
            </a:r>
            <a:r>
              <a:rPr lang="en-IN" sz="26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Saravanan S</a:t>
            </a:r>
            <a:endParaRPr sz="30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968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Times New Roman"/>
              <a:buChar char="➢"/>
            </a:pPr>
            <a:r>
              <a:rPr lang="en-IN" sz="265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Company name:</a:t>
            </a:r>
            <a:r>
              <a:rPr lang="en-IN" sz="26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Selvi’s Asaiva Virundhu Restaurant</a:t>
            </a:r>
            <a:endParaRPr sz="26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968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Times New Roman"/>
              <a:buChar char="➢"/>
            </a:pPr>
            <a:r>
              <a:rPr lang="en-IN" sz="265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Address:</a:t>
            </a:r>
            <a:r>
              <a:rPr lang="en-IN" sz="26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2/240,Opposite to Nandha Nursing College, Erode to                Perundurai Main Road, Koorapalayam, Vaikalmedu-638052</a:t>
            </a:r>
            <a:endParaRPr sz="26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968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Times New Roman"/>
              <a:buChar char="➢"/>
            </a:pPr>
            <a:r>
              <a:rPr lang="en-IN" sz="265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Contact:</a:t>
            </a:r>
            <a:r>
              <a:rPr lang="en-IN" sz="26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9486167510</a:t>
            </a:r>
            <a:endParaRPr sz="26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968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Times New Roman"/>
              <a:buChar char="➢"/>
            </a:pPr>
            <a:r>
              <a:rPr lang="en-IN" sz="265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 approached:</a:t>
            </a:r>
            <a:r>
              <a:rPr lang="en-IN" sz="26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09/03/2024</a:t>
            </a:r>
            <a:endParaRPr sz="26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65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1131252" y="875411"/>
            <a:ext cx="41511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750" dirty="0">
                <a:solidFill>
                  <a:srgbClr val="FF0000"/>
                </a:solidFill>
              </a:rPr>
              <a:t>PROBLEM STATEMENT</a:t>
            </a:r>
            <a:endParaRPr sz="2750" dirty="0">
              <a:solidFill>
                <a:srgbClr val="FF0000"/>
              </a:solidFill>
            </a:endParaRPr>
          </a:p>
        </p:txBody>
      </p:sp>
      <p:sp>
        <p:nvSpPr>
          <p:cNvPr id="65" name="Google Shape;65;p3"/>
          <p:cNvSpPr txBox="1"/>
          <p:nvPr/>
        </p:nvSpPr>
        <p:spPr>
          <a:xfrm>
            <a:off x="1447800" y="1676400"/>
            <a:ext cx="10210800" cy="40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364490" lvl="0" indent="-3517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Quattrocento Sans"/>
              <a:buChar char="⮚"/>
            </a:pP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The restaurant is currently performing good and in the vision of scaling their restaurant business, the </a:t>
            </a: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Stakeholders</a:t>
            </a: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are in need of a website to meet  their Scalability needs in their constantly expanding business.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4490" lvl="0" indent="-215265" algn="l" rtl="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SzPts val="2150"/>
              <a:buFont typeface="Quattrocento Sans"/>
              <a:buNone/>
            </a:pPr>
            <a:endParaRPr sz="215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364490" lvl="0" indent="-351790" algn="l" rtl="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Clr>
                <a:schemeClr val="dk1"/>
              </a:buClr>
              <a:buSzPts val="2150"/>
              <a:buFont typeface="Quattrocento Sans"/>
              <a:buChar char="⮚"/>
            </a:pP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In the restaurant business , there is a need to establish trust and authority among the customers. Having a website will aid in Building Authority for their Business.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4490" lvl="0" indent="-215265" algn="l" rtl="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SzPts val="2150"/>
              <a:buFont typeface="Quattrocento Sans"/>
              <a:buNone/>
            </a:pPr>
            <a:endParaRPr sz="215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364490" lvl="0" indent="-351790" algn="l" rtl="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Clr>
                <a:schemeClr val="dk1"/>
              </a:buClr>
              <a:buSzPts val="2150"/>
              <a:buFont typeface="Quattrocento Sans"/>
              <a:buChar char="⮚"/>
            </a:pP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To further improve their branding strategies and to give them an unfair advantage over their  competitors.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4490" lvl="0" indent="-215265" algn="l" rtl="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SzPts val="2150"/>
              <a:buFont typeface="Quattrocento Sans"/>
              <a:buNone/>
            </a:pPr>
            <a:endParaRPr sz="215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364490" lvl="0" indent="-215265" algn="l" rtl="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SzPts val="2150"/>
              <a:buFont typeface="Quattrocento Sans"/>
              <a:buNone/>
            </a:pPr>
            <a:endParaRPr sz="215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2700" lvl="0" indent="0" algn="l" rtl="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endParaRPr sz="215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c1df618352_0_80"/>
          <p:cNvSpPr txBox="1">
            <a:spLocks noGrp="1"/>
          </p:cNvSpPr>
          <p:nvPr>
            <p:ph type="title"/>
          </p:nvPr>
        </p:nvSpPr>
        <p:spPr>
          <a:xfrm>
            <a:off x="1800059" y="835433"/>
            <a:ext cx="9820200" cy="369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PROPOSED WORK</a:t>
            </a:r>
            <a:endParaRPr dirty="0"/>
          </a:p>
        </p:txBody>
      </p:sp>
      <p:sp>
        <p:nvSpPr>
          <p:cNvPr id="71" name="Google Shape;71;g2c1df618352_0_80"/>
          <p:cNvSpPr txBox="1">
            <a:spLocks noGrp="1"/>
          </p:cNvSpPr>
          <p:nvPr>
            <p:ph type="body" idx="1"/>
          </p:nvPr>
        </p:nvSpPr>
        <p:spPr>
          <a:xfrm>
            <a:off x="1448700" y="1661549"/>
            <a:ext cx="9769760" cy="295465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42900" algn="l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>
                <a:solidFill>
                  <a:schemeClr val="dk1"/>
                </a:solidFill>
              </a:rPr>
              <a:t>To create a highly interacting </a:t>
            </a:r>
            <a:r>
              <a:rPr lang="en-US" b="1" dirty="0">
                <a:solidFill>
                  <a:schemeClr val="dk1"/>
                </a:solidFill>
              </a:rPr>
              <a:t>user friendly </a:t>
            </a:r>
            <a:r>
              <a:rPr lang="en-US" dirty="0">
                <a:solidFill>
                  <a:schemeClr val="dk1"/>
                </a:solidFill>
              </a:rPr>
              <a:t> website to strongly establish their Brand. </a:t>
            </a:r>
          </a:p>
          <a:p>
            <a:pPr marL="342900" lvl="0" indent="-342900" algn="l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lang="en-US" dirty="0">
              <a:solidFill>
                <a:schemeClr val="dk1"/>
              </a:solidFill>
            </a:endParaRPr>
          </a:p>
          <a:p>
            <a:pPr marL="342900" lvl="0" indent="-342900">
              <a:buFont typeface="Wingdings" pitchFamily="2" charset="2"/>
              <a:buChar char="Ø"/>
            </a:pPr>
            <a:r>
              <a:rPr lang="en-US" dirty="0">
                <a:solidFill>
                  <a:schemeClr val="dk1"/>
                </a:solidFill>
              </a:rPr>
              <a:t>To provide with a support plan to constantly monitor their customers’ interaction and provide additional support to their customers’ likeness.</a:t>
            </a:r>
          </a:p>
          <a:p>
            <a:pPr marL="342900" lvl="0" indent="-342900" algn="l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lang="en-US" dirty="0">
              <a:solidFill>
                <a:schemeClr val="dk1"/>
              </a:solidFill>
            </a:endParaRPr>
          </a:p>
          <a:p>
            <a:pPr marL="342900" lvl="0" indent="-342900" algn="l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>
                <a:solidFill>
                  <a:schemeClr val="dk1"/>
                </a:solidFill>
              </a:rPr>
              <a:t>To ensure credibility of the customers by directly interacting with their audience without any third-party involvement .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475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137287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/>
              <a:t>SOFTWARE REQUIREMENT SPECIFICATION</a:t>
            </a:r>
            <a:endParaRPr sz="3000"/>
          </a:p>
        </p:txBody>
      </p:sp>
      <p:sp>
        <p:nvSpPr>
          <p:cNvPr id="77" name="Google Shape;77;p4"/>
          <p:cNvSpPr txBox="1"/>
          <p:nvPr/>
        </p:nvSpPr>
        <p:spPr>
          <a:xfrm>
            <a:off x="1216342" y="1204544"/>
            <a:ext cx="3221990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222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4"/>
          <p:cNvSpPr txBox="1"/>
          <p:nvPr/>
        </p:nvSpPr>
        <p:spPr>
          <a:xfrm>
            <a:off x="1302385" y="980767"/>
            <a:ext cx="10640695" cy="50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89225" rIns="0" bIns="0" anchor="t" anchorCtr="0">
            <a:spAutoFit/>
          </a:bodyPr>
          <a:lstStyle/>
          <a:p>
            <a:pPr marL="2222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1.  </a:t>
            </a:r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INTRODUCTION</a:t>
            </a:r>
          </a:p>
          <a:p>
            <a:pPr marL="12700" lvl="1" indent="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1.1 PURPOSE</a:t>
            </a:r>
            <a:endParaRPr lang="en-IN" sz="215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79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215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9779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The purpose of the website is to establish a web-based solution that empowers administrators to efficiently showcase their business.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790" lvl="0" indent="0" algn="l" rtl="0">
              <a:lnSpc>
                <a:spcPct val="100000"/>
              </a:lnSpc>
              <a:spcBef>
                <a:spcPts val="1490"/>
              </a:spcBef>
              <a:spcAft>
                <a:spcPts val="0"/>
              </a:spcAft>
              <a:buNone/>
            </a:pP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A good and attractive website for captivating individuals.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790" lvl="0" indent="0" algn="l" rtl="0">
              <a:lnSpc>
                <a:spcPct val="100000"/>
              </a:lnSpc>
              <a:spcBef>
                <a:spcPts val="1490"/>
              </a:spcBef>
              <a:spcAft>
                <a:spcPts val="0"/>
              </a:spcAft>
              <a:buNone/>
            </a:pP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Allow public to communicate through the website for the clarification and further information.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790" lvl="0" indent="0" algn="l" rtl="0">
              <a:lnSpc>
                <a:spcPct val="100000"/>
              </a:lnSpc>
              <a:spcBef>
                <a:spcPts val="1490"/>
              </a:spcBef>
              <a:spcAft>
                <a:spcPts val="0"/>
              </a:spcAft>
              <a:buNone/>
            </a:pPr>
            <a:r>
              <a:rPr lang="en-IN" sz="215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1.2 INTENDED AUDIENCE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790" lvl="0" indent="0" algn="l" rtl="0">
              <a:lnSpc>
                <a:spcPct val="100000"/>
              </a:lnSpc>
              <a:spcBef>
                <a:spcPts val="1490"/>
              </a:spcBef>
              <a:spcAft>
                <a:spcPts val="0"/>
              </a:spcAft>
              <a:buNone/>
            </a:pPr>
            <a:r>
              <a:rPr lang="en-IN" sz="215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</a:t>
            </a: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Admin : Has control of the entire website.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790" lvl="0" indent="0" algn="l" rtl="0">
              <a:lnSpc>
                <a:spcPct val="100000"/>
              </a:lnSpc>
              <a:spcBef>
                <a:spcPts val="1490"/>
              </a:spcBef>
              <a:spcAft>
                <a:spcPts val="0"/>
              </a:spcAft>
              <a:buNone/>
            </a:pP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Public  :   Has access to view the website.</a:t>
            </a:r>
            <a:endParaRPr sz="215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81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1675" rIns="0" bIns="0" anchor="t" anchorCtr="0">
            <a:spAutoFit/>
          </a:bodyPr>
          <a:lstStyle/>
          <a:p>
            <a:pPr marL="158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	SOFTWARE REQUIREMENT SPECIFICATION</a:t>
            </a:r>
            <a:endParaRPr sz="3000" dirty="0"/>
          </a:p>
        </p:txBody>
      </p:sp>
      <p:sp>
        <p:nvSpPr>
          <p:cNvPr id="84" name="Google Shape;84;p5"/>
          <p:cNvSpPr txBox="1"/>
          <p:nvPr/>
        </p:nvSpPr>
        <p:spPr>
          <a:xfrm>
            <a:off x="1229994" y="1887791"/>
            <a:ext cx="8523606" cy="3858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430530" lvl="1" indent="-41783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 startAt="3"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SCOPE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User-friendly interface for easy navigation and interaction.</a:t>
            </a:r>
            <a:endParaRPr sz="215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1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Compatibility with various devices for optimal accessibility</a:t>
            </a:r>
            <a:r>
              <a:rPr lang="en-IN" sz="2000" dirty="0">
                <a:solidFill>
                  <a:srgbClr val="00AFE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.</a:t>
            </a:r>
            <a:endParaRPr sz="2000" dirty="0">
              <a:solidFill>
                <a:srgbClr val="00AFE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430530" lvl="1" indent="-417830" algn="l" rtl="0">
              <a:lnSpc>
                <a:spcPct val="100000"/>
              </a:lnSpc>
              <a:spcBef>
                <a:spcPts val="173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 startAt="3"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REFERENCE</a:t>
            </a:r>
            <a:endParaRPr sz="2000"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2700" lvl="1" indent="0" algn="l" rtl="0">
              <a:lnSpc>
                <a:spcPct val="100000"/>
              </a:lnSpc>
              <a:spcBef>
                <a:spcPts val="173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 https://saravanabhavan.co/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lvl="1" indent="0" algn="l" rtl="0">
              <a:lnSpc>
                <a:spcPct val="100000"/>
              </a:lnSpc>
              <a:spcBef>
                <a:spcPts val="173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 https://aabsweets.com/</a:t>
            </a:r>
            <a:endParaRPr sz="2000" b="1" u="sng" dirty="0">
              <a:solidFill>
                <a:srgbClr val="00AFE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430530" lvl="1" indent="-290830" algn="l" rtl="0">
              <a:lnSpc>
                <a:spcPct val="100000"/>
              </a:lnSpc>
              <a:spcBef>
                <a:spcPts val="1730"/>
              </a:spcBef>
              <a:spcAft>
                <a:spcPts val="0"/>
              </a:spcAft>
              <a:buSzPts val="2000"/>
              <a:buFont typeface="Arial"/>
              <a:buNone/>
            </a:pP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81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2925" rIns="0" bIns="0" anchor="t" anchorCtr="0">
            <a:spAutoFit/>
          </a:bodyPr>
          <a:lstStyle/>
          <a:p>
            <a:pPr marL="145859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/>
              <a:t>SOFTWARE REQUIREMENT SPECIFICATION</a:t>
            </a:r>
            <a:endParaRPr sz="3000"/>
          </a:p>
        </p:txBody>
      </p:sp>
      <p:sp>
        <p:nvSpPr>
          <p:cNvPr id="90" name="Google Shape;90;p6"/>
          <p:cNvSpPr txBox="1"/>
          <p:nvPr/>
        </p:nvSpPr>
        <p:spPr>
          <a:xfrm>
            <a:off x="1175384" y="1441830"/>
            <a:ext cx="9568815" cy="4807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316230" lvl="0" indent="-30353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Times New Roman"/>
              <a:buAutoNum type="arabicPeriod" startAt="2"/>
            </a:pPr>
            <a:r>
              <a:rPr lang="en-IN" sz="240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OVERALL DESCRIPTION</a:t>
            </a:r>
            <a:endParaRPr sz="2400" dirty="0">
              <a:solidFill>
                <a:srgbClr val="FF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92430" lvl="1" indent="-37973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AutoNum type="arabicPeriod"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PRODUCT PERSPECTIVE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73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</a:t>
            </a: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User-friendly platform for customers to explore the design thinking.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Provides detailed information about each phases.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392430" lvl="1" indent="-379730" algn="l" rtl="0">
              <a:lnSpc>
                <a:spcPct val="100000"/>
              </a:lnSpc>
              <a:spcBef>
                <a:spcPts val="173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AutoNum type="arabicPeriod"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INTENDED AUDIENCE AND READING SUGGESTIONS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65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</a:t>
            </a: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Home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About Us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AI chat bot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Blog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Contact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81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4675" rIns="0" bIns="0" anchor="t" anchorCtr="0">
            <a:spAutoFit/>
          </a:bodyPr>
          <a:lstStyle/>
          <a:p>
            <a:pPr marL="69596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/>
              <a:t>SOFTWARE REQUIREMENT SPECIFICATION</a:t>
            </a:r>
            <a:endParaRPr sz="3000"/>
          </a:p>
        </p:txBody>
      </p:sp>
      <p:sp>
        <p:nvSpPr>
          <p:cNvPr id="96" name="Google Shape;96;p7"/>
          <p:cNvSpPr txBox="1"/>
          <p:nvPr/>
        </p:nvSpPr>
        <p:spPr>
          <a:xfrm>
            <a:off x="1217152" y="1317389"/>
            <a:ext cx="10224900" cy="46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87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2.3 OPERATING ENVIRONMENT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7475" lvl="0" indent="0" algn="l" rtl="0">
              <a:lnSpc>
                <a:spcPct val="100000"/>
              </a:lnSpc>
              <a:spcBef>
                <a:spcPts val="165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</a:t>
            </a: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Browsers: Chrome, Firefox, Safari, and Edge.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0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Operating Systems: Windows, macOS, iOS, and Android.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0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Internet Connectivity: Requires reliable internet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6840" marR="5080" lvl="0" indent="0" algn="l" rtl="0">
              <a:lnSpc>
                <a:spcPct val="1502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Responsive Design: Adapts to different screen sizes on desktops, laptops, tablets, and smartphones.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2700" lvl="0" indent="0" algn="l" rtl="0">
              <a:lnSpc>
                <a:spcPct val="100000"/>
              </a:lnSpc>
              <a:spcBef>
                <a:spcPts val="173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2.4 ASSUMPTIONS AND DEPENDENCIES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7475" lvl="0" indent="0" algn="l" rtl="0">
              <a:lnSpc>
                <a:spcPct val="100000"/>
              </a:lnSpc>
              <a:spcBef>
                <a:spcPts val="173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Users should have reliable internet access and compatible devices.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0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To make the users engaged with the website’s captivating  content.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0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Information provided on the website is accurate.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1302385" y="349885"/>
            <a:ext cx="9820274" cy="76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07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/>
              <a:t>	SOFTWARE REQUIREMENT SPECIFICATION</a:t>
            </a:r>
            <a:endParaRPr sz="3000" dirty="0"/>
          </a:p>
        </p:txBody>
      </p:sp>
      <p:sp>
        <p:nvSpPr>
          <p:cNvPr id="102" name="Google Shape;102;p8"/>
          <p:cNvSpPr txBox="1"/>
          <p:nvPr/>
        </p:nvSpPr>
        <p:spPr>
          <a:xfrm>
            <a:off x="1396517" y="1884175"/>
            <a:ext cx="6891655" cy="2824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344805" lvl="0" indent="-33210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Times New Roman"/>
              <a:buAutoNum type="arabicPeriod" startAt="3"/>
            </a:pPr>
            <a:r>
              <a:rPr lang="en-IN" sz="240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SYSTEM FEATURES</a:t>
            </a:r>
            <a:endParaRPr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30530" lvl="1" indent="-41783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AutoNum type="arabicPeriod"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FUNCTIONAL REQUIREMENTS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73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Provide a welcome message and imagery.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Enable easy navigation to other sections.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Share information about the necessity of design thinking.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17475" lvl="2" indent="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	Providing notifications for an update.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623</Words>
  <Application>Microsoft Office PowerPoint</Application>
  <PresentationFormat>Widescreen</PresentationFormat>
  <Paragraphs>110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Quattrocento Sans</vt:lpstr>
      <vt:lpstr>Times New Roman</vt:lpstr>
      <vt:lpstr>Wingdings</vt:lpstr>
      <vt:lpstr>Office Theme</vt:lpstr>
      <vt:lpstr>PowerPoint Presentation</vt:lpstr>
      <vt:lpstr>COMPANY DETAILS</vt:lpstr>
      <vt:lpstr>PROBLEM STATEMENT</vt:lpstr>
      <vt:lpstr>PROPOSED WORK</vt:lpstr>
      <vt:lpstr>SOFTWARE REQUIREMENT SPECIFICATION</vt:lpstr>
      <vt:lpstr> SOFTWARE REQUIREMENT SPECIFICATION</vt:lpstr>
      <vt:lpstr>SOFTWARE REQUIREMENT SPECIFICATION</vt:lpstr>
      <vt:lpstr>SOFTWARE REQUIREMENT SPECIFICATION</vt:lpstr>
      <vt:lpstr> SOFTWARE REQUIREMENT SPECIFICATION</vt:lpstr>
      <vt:lpstr> SOFTWARE REQUIREMENT SPECIFICATION</vt:lpstr>
      <vt:lpstr> MODULE DESCRIPTION</vt:lpstr>
      <vt:lpstr>SOFTWARE TOOLS USED</vt:lpstr>
      <vt:lpstr>   IMPLEMENTATION</vt:lpstr>
      <vt:lpstr>   IMPLEMENTATION</vt:lpstr>
      <vt:lpstr>   IMPLEMENTATION</vt:lpstr>
      <vt:lpstr>IC01 DOCUMENT</vt:lpstr>
      <vt:lpstr>REQUISITION LETTER FROM COMPANY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Deepak M S</cp:lastModifiedBy>
  <cp:revision>11</cp:revision>
  <dcterms:created xsi:type="dcterms:W3CDTF">2024-03-07T05:52:05Z</dcterms:created>
  <dcterms:modified xsi:type="dcterms:W3CDTF">2024-04-07T09:25:37Z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2024-03-07T00:00:00Z</vt:filetime>
  </property>
  <property fmtid="{D5CDD505-2E9C-101B-9397-08002B2CF9AE}" pid="3" name="LastSaved">
    <vt:filetime>2024-03-07T00:00:00Z</vt:filetime>
  </property>
</Properties>
</file>